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1" r:id="rId5"/>
    <p:sldId id="260" r:id="rId6"/>
    <p:sldId id="263" r:id="rId7"/>
    <p:sldId id="258" r:id="rId8"/>
    <p:sldId id="259" r:id="rId9"/>
    <p:sldId id="257" r:id="rId10"/>
    <p:sldId id="265" r:id="rId11"/>
    <p:sldId id="266" r:id="rId12"/>
    <p:sldId id="26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60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1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258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49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84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4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893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4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77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038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937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8D174-4D78-4014-828C-55DE6B0BE8C9}" type="datetimeFigureOut">
              <a:rPr lang="sv-SE" smtClean="0"/>
              <a:t>2014-09-16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5C9A-4054-4D5B-AB85-CDA0A6EBDF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02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Politisk_ideologi" TargetMode="External"/><Relationship Id="rId2" Type="http://schemas.openxmlformats.org/officeDocument/2006/relationships/hyperlink" Target="http://sv.wikipedia.org/wiki/Sensationalis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Att bevaka vetenskap i en universitetsstad</a:t>
            </a:r>
            <a:br>
              <a:rPr lang="sv-SE" dirty="0" smtClean="0"/>
            </a:br>
            <a:r>
              <a:rPr lang="sv-SE" dirty="0" smtClean="0"/>
              <a:t>- så går det till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80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Så blev det:</a:t>
            </a:r>
            <a:endParaRPr lang="sv-SE" dirty="0"/>
          </a:p>
        </p:txBody>
      </p:sp>
      <p:pic>
        <p:nvPicPr>
          <p:cNvPr id="8" name="Platshållare för innehåll 7" descr="2265797_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4" y="1600200"/>
            <a:ext cx="7557112" cy="4525963"/>
          </a:xfrm>
        </p:spPr>
      </p:pic>
    </p:spTree>
    <p:extLst>
      <p:ext uri="{BB962C8B-B14F-4D97-AF65-F5344CB8AC3E}">
        <p14:creationId xmlns:p14="http://schemas.microsoft.com/office/powerpoint/2010/main" val="258284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2265797_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892480" cy="5325716"/>
          </a:xfrm>
        </p:spPr>
      </p:pic>
    </p:spTree>
    <p:extLst>
      <p:ext uri="{BB962C8B-B14F-4D97-AF65-F5344CB8AC3E}">
        <p14:creationId xmlns:p14="http://schemas.microsoft.com/office/powerpoint/2010/main" val="4042709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Tänk på att: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Journalistik i många kanaler. Var passar min forskning?</a:t>
            </a:r>
          </a:p>
          <a:p>
            <a:r>
              <a:rPr lang="sv-SE" dirty="0" smtClean="0"/>
              <a:t>Journalistik med många berättartekniker. Vilken passar för min nyhet?</a:t>
            </a:r>
          </a:p>
          <a:p>
            <a:r>
              <a:rPr lang="sv-SE" dirty="0" smtClean="0"/>
              <a:t>Journalistik vid olika tidpunkter</a:t>
            </a:r>
          </a:p>
          <a:p>
            <a:r>
              <a:rPr lang="sv-SE" dirty="0" smtClean="0"/>
              <a:t>Vem skriver jag för? Inte mig själv i alla fall.</a:t>
            </a:r>
          </a:p>
          <a:p>
            <a:r>
              <a:rPr lang="sv-SE" dirty="0" smtClean="0"/>
              <a:t>Se till att fånga oss – redan i mejlets rubrikfält</a:t>
            </a:r>
          </a:p>
          <a:p>
            <a:r>
              <a:rPr lang="sv-SE" dirty="0" smtClean="0"/>
              <a:t>Var nåbara!</a:t>
            </a:r>
          </a:p>
          <a:p>
            <a:r>
              <a:rPr lang="sv-SE" dirty="0" smtClean="0"/>
              <a:t>Tipsa mer! Vi får förvånansvärt få tips från forskare.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499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är jag?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Niklas Skeri</a:t>
            </a:r>
          </a:p>
          <a:p>
            <a:r>
              <a:rPr lang="sv-SE" dirty="0" smtClean="0"/>
              <a:t>Nyhetsreporter med universitetsinriktning, sedan 2006</a:t>
            </a:r>
          </a:p>
          <a:p>
            <a:r>
              <a:rPr lang="sv-SE" dirty="0" smtClean="0"/>
              <a:t>Vikarierande nyhetschef</a:t>
            </a:r>
          </a:p>
          <a:p>
            <a:r>
              <a:rPr lang="sv-SE" dirty="0" smtClean="0"/>
              <a:t>Uppsalastudent, Idéhistoriker och statsvetare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1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Till en början: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800" b="1" dirty="0" smtClean="0"/>
              <a:t>Forskning och vetenskap har stort nyhetsvärde!</a:t>
            </a:r>
          </a:p>
          <a:p>
            <a:pPr marL="0" indent="0" algn="ctr">
              <a:buNone/>
            </a:pPr>
            <a:r>
              <a:rPr lang="sv-SE" sz="4800" b="1" dirty="0" smtClean="0"/>
              <a:t>Är det så ni upplever det?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355902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gallrar vi?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Nyhetsvärdering</a:t>
            </a:r>
            <a:r>
              <a:rPr lang="sv-SE" dirty="0" smtClean="0"/>
              <a:t> är att utifrån olika kriterier, som identifikation, </a:t>
            </a:r>
            <a:r>
              <a:rPr lang="sv-SE" dirty="0" smtClean="0">
                <a:hlinkClick r:id="rId2" tooltip="Sensationalism"/>
              </a:rPr>
              <a:t>sensation</a:t>
            </a:r>
            <a:r>
              <a:rPr lang="sv-SE" dirty="0" smtClean="0"/>
              <a:t> eller </a:t>
            </a:r>
            <a:r>
              <a:rPr lang="sv-SE" dirty="0" smtClean="0">
                <a:hlinkClick r:id="rId3" tooltip="Politisk ideologi"/>
              </a:rPr>
              <a:t>politisk ideologi</a:t>
            </a:r>
            <a:r>
              <a:rPr lang="sv-SE" dirty="0" smtClean="0"/>
              <a:t>, bedöma och avgöra vilka nyheter som är så värdefulla att de bör få utrymme och placeras i en nyhetsrapportering av olika slag.</a:t>
            </a:r>
          </a:p>
          <a:p>
            <a:r>
              <a:rPr lang="sv-SE" dirty="0" smtClean="0"/>
              <a:t>Källa:??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867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gallrar vi – på riktigt? Några punkter.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Allmänintressant – angeläget, viktigt, avgörande, berör många, </a:t>
            </a:r>
            <a:r>
              <a:rPr lang="sv-SE" dirty="0" err="1" smtClean="0"/>
              <a:t>etc</a:t>
            </a:r>
            <a:endParaRPr lang="sv-SE" dirty="0" smtClean="0"/>
          </a:p>
          <a:p>
            <a:r>
              <a:rPr lang="sv-SE" dirty="0" smtClean="0"/>
              <a:t>Nära och lokalt</a:t>
            </a:r>
          </a:p>
          <a:p>
            <a:r>
              <a:rPr lang="sv-SE" dirty="0" smtClean="0"/>
              <a:t>Var finns människan?</a:t>
            </a:r>
          </a:p>
          <a:p>
            <a:r>
              <a:rPr lang="sv-SE" dirty="0" smtClean="0"/>
              <a:t>Nytt, eller kasta nytt ljus</a:t>
            </a:r>
          </a:p>
          <a:p>
            <a:r>
              <a:rPr lang="sv-SE" dirty="0" smtClean="0"/>
              <a:t>Udda, spektakulärt, sticker ut.</a:t>
            </a:r>
          </a:p>
          <a:p>
            <a:r>
              <a:rPr lang="sv-SE" dirty="0" smtClean="0"/>
              <a:t>Finns bild/grafikmöjlighet?</a:t>
            </a:r>
          </a:p>
          <a:p>
            <a:r>
              <a:rPr lang="sv-SE" dirty="0" smtClean="0"/>
              <a:t>Balans av material</a:t>
            </a:r>
          </a:p>
          <a:p>
            <a:r>
              <a:rPr lang="sv-SE" dirty="0" smtClean="0"/>
              <a:t>Värden: kul, lyfta fram unga, etnicitet, kön, sexualitet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572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Den stora frågan är: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sz="4800" b="1" dirty="0" smtClean="0"/>
          </a:p>
          <a:p>
            <a:pPr marL="0" indent="0" algn="ctr">
              <a:buNone/>
            </a:pPr>
            <a:r>
              <a:rPr lang="sv-SE" sz="4800" b="1" dirty="0" smtClean="0"/>
              <a:t>Vad är grejen?</a:t>
            </a:r>
            <a:endParaRPr lang="sv-SE" sz="4800" b="1" dirty="0"/>
          </a:p>
        </p:txBody>
      </p:sp>
    </p:spTree>
    <p:extLst>
      <p:ext uri="{BB962C8B-B14F-4D97-AF65-F5344CB8AC3E}">
        <p14:creationId xmlns:p14="http://schemas.microsoft.com/office/powerpoint/2010/main" val="180554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Kan bi-bakterier ersätta antibiotika? | Lunds universitet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350993" cy="5001419"/>
          </a:xfrm>
        </p:spPr>
      </p:pic>
    </p:spTree>
    <p:extLst>
      <p:ext uri="{BB962C8B-B14F-4D97-AF65-F5344CB8AC3E}">
        <p14:creationId xmlns:p14="http://schemas.microsoft.com/office/powerpoint/2010/main" val="331579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 descr="Kan bi-bakterier ersätta antibiotika? | Lunds universitet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4" y="1600200"/>
            <a:ext cx="7557112" cy="4525963"/>
          </a:xfrm>
        </p:spPr>
      </p:pic>
    </p:spTree>
    <p:extLst>
      <p:ext uri="{BB962C8B-B14F-4D97-AF65-F5344CB8AC3E}">
        <p14:creationId xmlns:p14="http://schemas.microsoft.com/office/powerpoint/2010/main" val="261682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Tre av nio rådsprofessorer till Uppsala - Uppsala universitet - Mozilla Firefox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781248" cy="5259099"/>
          </a:xfrm>
        </p:spPr>
      </p:pic>
    </p:spTree>
    <p:extLst>
      <p:ext uri="{BB962C8B-B14F-4D97-AF65-F5344CB8AC3E}">
        <p14:creationId xmlns:p14="http://schemas.microsoft.com/office/powerpoint/2010/main" val="2749766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226</Words>
  <Application>Microsoft Office PowerPoint</Application>
  <PresentationFormat>Bildspel på skärmen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Att bevaka vetenskap i en universitetsstad - så går det till</vt:lpstr>
      <vt:lpstr>Vem är jag?</vt:lpstr>
      <vt:lpstr>Till en början:</vt:lpstr>
      <vt:lpstr>Hur gallrar vi?</vt:lpstr>
      <vt:lpstr>Hur gallrar vi – på riktigt? Några punkter.</vt:lpstr>
      <vt:lpstr>Den stora frågan är:</vt:lpstr>
      <vt:lpstr>PowerPoint-presentation</vt:lpstr>
      <vt:lpstr>PowerPoint-presentation</vt:lpstr>
      <vt:lpstr>PowerPoint-presentation</vt:lpstr>
      <vt:lpstr>Så blev det:</vt:lpstr>
      <vt:lpstr>PowerPoint-presentation</vt:lpstr>
      <vt:lpstr>Tänk på att:</vt:lpstr>
    </vt:vector>
  </TitlesOfParts>
  <Company>NTM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bevaka vetenskap i en universitetsstad</dc:title>
  <dc:creator>Niklas Skeri</dc:creator>
  <cp:lastModifiedBy>Niklas Skeri</cp:lastModifiedBy>
  <cp:revision>12</cp:revision>
  <dcterms:created xsi:type="dcterms:W3CDTF">2014-09-16T06:23:13Z</dcterms:created>
  <dcterms:modified xsi:type="dcterms:W3CDTF">2014-09-16T09:33:37Z</dcterms:modified>
</cp:coreProperties>
</file>